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3464C-D4D4-46F9-9C63-6440E98EA361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C448D-D5F8-4FBE-BEA2-C636116A9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299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3464C-D4D4-46F9-9C63-6440E98EA361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C448D-D5F8-4FBE-BEA2-C636116A9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944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3464C-D4D4-46F9-9C63-6440E98EA361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C448D-D5F8-4FBE-BEA2-C636116A9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425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3464C-D4D4-46F9-9C63-6440E98EA361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C448D-D5F8-4FBE-BEA2-C636116A9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37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3464C-D4D4-46F9-9C63-6440E98EA361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C448D-D5F8-4FBE-BEA2-C636116A9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105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3464C-D4D4-46F9-9C63-6440E98EA361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C448D-D5F8-4FBE-BEA2-C636116A9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157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3464C-D4D4-46F9-9C63-6440E98EA361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C448D-D5F8-4FBE-BEA2-C636116A9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01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3464C-D4D4-46F9-9C63-6440E98EA361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C448D-D5F8-4FBE-BEA2-C636116A9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151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3464C-D4D4-46F9-9C63-6440E98EA361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C448D-D5F8-4FBE-BEA2-C636116A9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032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3464C-D4D4-46F9-9C63-6440E98EA361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C448D-D5F8-4FBE-BEA2-C636116A9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193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3464C-D4D4-46F9-9C63-6440E98EA361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C448D-D5F8-4FBE-BEA2-C636116A9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507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3464C-D4D4-46F9-9C63-6440E98EA361}" type="datetimeFigureOut">
              <a:rPr lang="en-US" smtClean="0"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C448D-D5F8-4FBE-BEA2-C636116A9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784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458200" cy="1831975"/>
          </a:xfrm>
        </p:spPr>
        <p:txBody>
          <a:bodyPr>
            <a:normAutofit/>
          </a:bodyPr>
          <a:lstStyle/>
          <a:p>
            <a:pPr algn="r"/>
            <a:r>
              <a:rPr lang="en-US" sz="8800" dirty="0" smtClean="0">
                <a:solidFill>
                  <a:schemeClr val="bg1"/>
                </a:solidFill>
              </a:rPr>
              <a:t>Pegasus</a:t>
            </a:r>
            <a:endParaRPr lang="en-US" sz="88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6200" y="4953000"/>
            <a:ext cx="5105400" cy="1752600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Brittany </a:t>
            </a:r>
            <a:r>
              <a:rPr lang="en-US" dirty="0" err="1" smtClean="0">
                <a:solidFill>
                  <a:schemeClr val="bg1"/>
                </a:solidFill>
              </a:rPr>
              <a:t>Griner</a:t>
            </a:r>
            <a:endParaRPr lang="en-US" dirty="0" smtClean="0">
              <a:solidFill>
                <a:schemeClr val="bg1"/>
              </a:solidFill>
            </a:endParaRPr>
          </a:p>
          <a:p>
            <a:pPr algn="r"/>
            <a:r>
              <a:rPr lang="en-US" dirty="0" smtClean="0">
                <a:solidFill>
                  <a:schemeClr val="bg1"/>
                </a:solidFill>
              </a:rPr>
              <a:t>Fiona Ward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AutoShape 2" descr="data:image/jpeg;base64,/9j/4AAQSkZJRgABAQAAAQABAAD/2wCEAAkGBhQSERUUExQUFBQWGBcUFBcXGBgYFxcVFxcYFBccFxwXHyYfFxkkHBcXHy8gIycpLCwsFx4xNTAqNSYrLCkBCQoKDgwOFw8PFCkYHBwpKSkpKSkpKSkpKSkpKSkpKSkpKSkpKSkpKSkpKSkpKSkpKSkpKSkpLCkpKSwpKSksLP/AABEIAMIBAwMBIgACEQEDEQH/xAAbAAACAwEBAQAAAAAAAAAAAAAAAQIDBAUGB//EAD8QAAEDAgQDBgMGBQMDBQAAAAEAAhEDIQQSMUEFUWETInGBkfAGMqEUQnKxwdEjUmLh8TOCspKiwxVDU2OT/8QAGAEAAwEBAAAAAAAAAAAAAAAAAAECAwT/xAAgEQEBAAICAwADAQAAAAAAAAAAAQIREiExQVEDE2GB/9oADAMBAAIRAxEAPwD4iE1EqTW9dPdlslu4PwSriaradJuZ7pAEgaCdyOSyV6BaYIg6bfoosdBkI9+arQRhOE4QAjQDWTysJ980QpPMknne1vogBVobaIpdmPnzy+dIjK3JH+6Z6LMQpBqk+nFv1nboeqfEbVRCIVhuZ5+SjCWhtKlhHODi0EhokkA2EgX8yPVVlX0MU5gcGucA8ZXQSJGZrvzAVCWhtFX4ag12r2tEjUOuIJJGVp0geo6xWGq4gsBDmXcGkFwMgfMC3oRuZsUtBTViTExNp1jaeqgpIhGgQQAnCYYq0BHv1Vgo93NLdYib2AM+H7FIBSyq5im1EMUuzV9On+35H1st9DheYw0zpeCLkCR5GR5WsrmKLk5jMNOi6NDgjnCV1K5pYWz+/V/+MHT8Z+7+HXwTo8TrPtaXSGUmCAJGp3nxPUrSYyFuuLXwYaY1P6qLOGOdsujXxFKi6ah7SoI7rIDRAjvOFp8Ab7qk8VquvIpNOgYIcfP5j4yi6LtlrYDJqsNSF0qj31yGidgJMkzAuTqbo/8ARyCbgwSJFwYtI5g6ylZ8OXXlyMqcLZiKYaYWRzllnjppLtAtQnmHVCyUrUkBMJaBgIIUoTI9+quQtkFIMTDVaymtJii5EygC2ZvMZYOn806awI1umKZ/Vd/geGou7SnUa4ueGtpua5hAf2jBN2k5cpdMG/5auK/DBpYl9FjXuAvT3LmOEtNhe2ttQVUxTa8uKHvzT+zlexocAqU2Hu0nF7Q14c1uakXOztnNpmawkEcnclfS+EyGZ35WtzQYLdYnb9Aq0nt4pmEPLUHadeXVVuwsL3L+DEy2lTNvme4EAaaA6rnYvgThMMLj+Jn/ABaSU+J7rybqSRZ+i7NbBFpuI6G3PmstXD+9lPGHyrm5EEc7/tstVSgVU6mpuKpmpSyq0sRlU8T2j2enh7/L6oyqTQrmUxf6WN7j05ynMSuRUKQJGaYm8XMbxJEnottLhpMReeWouRfrvaVr4RwztIAnNcmYDQ1oBJkn8VrRE30HRwePZUqmlRaHMAIz3zPdo3KPutzREyTPptInuseB4QXOAAnw8E+JcdbR/h4cy/R1UbHSKfM/1enM18f42GA0KJ6VXjfmxpH3Rudz014fDnND8zzDRfSTOwA5/RRlnrqKmPt1eH8L1e8gEXc52jBOp5u93Kz47jQg06MtabOefnqeP8rf6fWds+O4g6rZohjZcGiTHNzjub3cfos1B4Z3iA47AzYiLkb+qzv5J4hzH3WzBcOMzlzHWNh1dy8CtD3UmHvvzu5Mv6umPSVzquLqVLEmP5RZo8h+ZU2MptHedmPIX/sUY5fBZ9bTxQm1FjWNgS5wBPqbegTpY+oJOdz3CIEug67CxA5GFjfjbw1gtue96Ad0Jfa6h1eR0aY/42VzL/S0k/COOYuIB1vIkyBDYGt58islRsLVVrPc0AzA3JJPvosZHv8AdTmcJJEIWKzATaFd9oJY1sN7pcZDRmMxOY6kCLcrqTqBbYgiQDedCAR6gz5rTGJtQaxW9mpU6fRa6eHlbTFlazMw63UMItuA4S95hjXOPQEr1HDvh5jP9Ygn+RpJPnlsD5+qqQnB4ZhS2oxwBJDgYGpgjRev45RxD6bGtc2mzKGve9zWOyamxuQJJAjbqStHCcTRDi2mGMOhElz4jW93adBzXO4tVfVc4jKylTkk1HNhxGxvBk7fRUHn8Gyo9+OJp5rd2mJPepVhla2Lw2mx4teAVXhuKVSXEtZTaHfK2k2QdIaH3H4qjvXRV4n4iq08U0u7EDM97u47IRWGU52iSO5aR3hJ1K9PiRSxDAKrGm0jO/tADo4Cqwl7INgSXAiLBTP4pxWfEwJAe5gA0AJqu9QOyb5BWu4/RdbNT/8Ayk/Syx474D7/APCLufZPjOR/9Th3av0PQrFUx5puNOjTIy92csvcRa5IOW+wA8SdHu+ydXEEPEhwPTK4R5GSPILk1sHB0mNxMa63XSwpxpEkuYL3OY2voCb/AJeCnUzAZqjwZJjKWAWiZqfLNxOWTfTdBODVwx125rFUor01Wk5wJyneMoInwL5e4ddOq5uPwTmkhwgix7wdfxFt0g4pplQeLeHh4/ruug5kwIFp2uZO53/yqqlMR6yLdI8bztaN9lobYw1acNRkpPYM3dkjqAD10JjfddHh1EyLXJgfTbzHjCZruK4jsMM1gs+sDO0UWmP+5wI8GHmuWzF9hSIaf4tUXI+5TMwPxOBnoD1tb8XVwcS9o+Wnlot8KYyk35uDj5rhkysPyZ3fTXGdAJ9EgglYKMO6+iSbXWIgX3j8uSiEA55KTANz5BFOpE6XEXE9bTobapNA3TgWmvsBZOXc8o9FBtUDQKxj/wCkea1l37SkcScpaCSDuenLks50V9auNgBAvyJWeUs7/RAaZQoyhZKXMC10WSslNdTh0ZhmkNm56bx1hdODLN2OFfDrns7Qvp02A6veG+k+e97rv8G4fg3AllVtWo2C4PzNF7CBADv+orj8W49R7bI+kRSYxzGtblzAzLSCYuYuTOswdFXwrG4QUKhy1W1S6mGgFhaR3/mJvNjsPurTciZHexvGRTdkhxabNDTlbMxBDWjrfwSw/GatVpFKl2bIJL3wACJtMi3W5HJefq8To0rOpPc6xBc4ixv903C4nEscXyRna1xBcJOUxpOxjadFVy0JNvYUeKU6bmZTQdVm7Wte8OzAt70EzBIPU7DVQHCO0h7nOc/LJMMGWOWpEa5iQei8ZgsWKZmJPpfrGonZdWj8UOggw0cmyM3Q3iBOkKZZezrN8QYnPUJ3NzYAeQFgPAbrT8P8X7NzZiBIPgQQR1ELh1qhe4nmf1UWOj9VHLs9dPoGC40HtYxxkTBB+hHIrfxnDNqQHVX03ERTxDXOGmja4b8w/qFx10Xz7CY4tK9HR4rmyh/yncraXaXMx7KlCoWV3OLh/MA8EbFpJMtOx3V2B40Qe4yXcw1jf+ILvqu1jaLHNFCvIYLUqsS+kTsebb3b5jr5XHYWrQqGm4F27SCXMc3UObFnN8eRnRTejeiLnOGatUyt3i35b+MnoqMRD8oa2GataPnNyJcPu6Te8EFcihiASDUcbaRBI+oDfouphqzHjKx5YN+6TOnzOb78U/KVVWgG6m/IXI8dgsVVo2HvzXbdwwRmJa4QBFOToAL5pMmJI6nQLG6oYcGjK10BwJkkAhwnzvZGg5raW0bzO+nouzwDDA1qYOmYE+AOY/QFZadLzXWwtIso1KgEuLXUqfV72mY8GZj5hAjwnEK2eo938znO/wCokrMp1D76KC4s/LongJlCHKQUIRKZQClCJTaPNI0mkDqrXxAPvZQY0RKKrhA1m88toj6raXUTe6gXJSiULK3ZjKmoShI9LWu92W3C4oi02mY2nmsCmxy3xy0jKbdnGie8GB5Ny43v4LFhsE9/dDdSCSbAROu0XRRx5butJ4s4jUrbUve2fcWj4fdI/iMjoTIHSyk3gTt3MjSbn2Vm+3nmrBjzAEmL+E+wnqFug/Dr9iw+f9ldh/hdxIDntbPK5/QJDiBVzMYSdUcYOVYeKcIdQAmHMM5XideR5HosB0Bk9Yv72XsKrRVw9Rm+XO38TQT+UheNmx6XUZY6VjW2qyiKbC17y/vSDTAAggC+c7dFowOIzDIdTYHlfbquMFqOI72ZrQ3SAJIsACZcSbkE+ZU4Zd6PLF2aGOdTzUniQXRHvddek5jqQpVcxb3yKgMPpAy0id2OuHN3kefLw7W1u+SG5LidXEAZR1k/QIwWMikaWrnOl+5cRo0cmgEnqTyC3Qp4lwkU3Zqprd4kh4yva8ybh838xKpp4um3TOfxf5P5LvYDHV6VLusFRmWC03YAST3hoSf6unlU7B4PERI+z1DH+mS5knbs3XB0+UxeyWteD3tzKfGb/wANpnSTPoOi0dpn7zsoPkT5/uYnqs2M+FqlMZm/x2bOpmbdWkZhvsruD0A1va1GilSEjtH94uNwW02n/UdeLC03cEpb7Fnx0cDge0NoawXc86NaNSenhJOlzC4vxLxwVi2nTkUactYDqdy520uN/QbKXFvig1e40FlAGS0Hvvi0vdEE8hECbdfPlRnn6iscfpv/AG9Yv9U6bZ8Br+XmkB7OiRbC52hkWHuFEoTcBt0/K6mmip02TPhI97qCJSAKmydYtobA6g/3UFMPMRt+vspwluQvcA0CYsBaYGvjYlUFBKUotM2jW4/fw6pIQkYQhCAYTBU3vGVoiCJkzMzcW2j9VWmlLMrJFoPuB+sj0VRCbR/lXMhpYHqYes4KmCrmSbi0tqK+lVv9Fha5XMctZltnli9FwnE94X8R00Xn8dheyqPZyJHiNvoQtuBrRC0fEVHO1lYDbI/8Q+WeUtt/tKrKbhY154qynU03EzH09FW4q7D0HPEC+sCLk25eHkueeWzv/CeFpPxNIPrtYC62ZjyAYkTAvdSZggKb3CpnJJAeA4Ax80SJcYMnQCbkkgKXAeGHMHOhpBgOc4NbOlpkuPRo/wBwXpaHB2tpgSIIEuLdd+6wCImbExrZdGMrK147BcVdh3B7cw1iDEi4tIkDqPqtdbj+GxFQOq030XAyalJ1zF7tcD3pAggjqtHGOCBzxfKOZOZ7vEbActAsWJ+F2CmXMqHMNnCx6SNCjLl6Oa9oHj9Kn/oUCXD5X1n9oR1DAGsn8QcuVjcfUrvz1Xue42k7DYDkOgsswfFiPVM4grG5y+avj8WfZjytz296qogbX5JmrOpKk1zef+EdXwEHM0vc3IE2uefhPmk5karRTfTkZi+OmUmN9Vs+JTh+3d9n7Xs+7HaZAfkbPyzvKi6huRCQTMIj36LJRAohPKUyEyIBN5UU0jRKYQhAAQiUwEAkJoQCQmT785SQApvaRIIgg6EQZFoUQpOdKcIN2tKk83MCLmBrA5X1UWq2lSJIAEk6ATJvGy0kK1EBTaFpqcJrNEupVGjqxw/MKkUlpIi1ZSf79V7DguDFbB1GvIa1zoady9rZaSdmtkknqV4+nSK7dPEPFGnSZIdneZi2gcfyK2iHnK1BweWkd5pIIi4LbH0hdLB0n0m54LQ7utd0GpaN+U6Da+ksXw91szX9o9zAAQRLS0ZSJu7ML5tDsuxgaYe3NVzCn9ym2wOW2Yx960T0G0LPHHva7k7fDcQGUw6nTAfEF9S7iALFpiY2htucrn4jj7nfM4hh1fB2sAJ1XN41xiRlbmgbSLCfAQVzAabRmcCXbCQfW2q12h3sfxCmylLDLjqTdx/bwXmqvEXGJJgbbKqrWc8mBz0Cpqf2UZZqk+rMQ4vJdA0GluXqsa0NxBiFU8ysMpL20m4DRIAMGCSAdiRE/mPUKuE4QsVEFJzp1TpsBIBMAkAnkOaeJpgOcGnM0EgGIkTYxsgExs+n5JH1SQjYEqT26Xmdeh5KKSAAVIuSQSgBCAglAaarKfZMLXOzy/OC0AAd3LBzSdTsPNZwUpQgaJCZCEGcJJg+aSAsoszOAkCTEnQdTGymzDEuDRckxbQ+EqoBdXhPAKtf5Ww2YLiO6OltT/SJKvHHaLdKOG8PNV8Cwglx2a3cn8h1hdzE4+phmGm2pTAtNIMhwBm+eJmwm83EWCsxFdtBopYfvvP3rHvXuYs5w5CWt6mVmo4GmzvVIqPNzeWgmdf5j1XTMdeGdob8bVhEQYGWX94hoMgAiDbmSSteE+J61Qw0Uide9nH/AJFmqYtmmSnH4W9FlfQov0BYemnoVXf1O47TvjGtSdDhTb1a0u+pfCOMcddi6bWBlepVntGEgZWgA58rQPlLdT0C88eFn7j2nobGPO31V+CrYmg4uZnBOpaZ+olHKnFWA4u1jCSHmoHU3UzmGUBpJIILSdMosRoE6XFSWlhPcJJjYk30Np062WHEYdxcTkc2SbBpgdAtvD+A4mp3WUnuBgyGyBG86DdZ42yqsiOKpAmS6TaSQIOwMiQTpdVnD5+8XDwXQ4rwOph3ODw8MJGcCWixsdCInS2q49ZzQe6THXb08VVv0ltSuxrmlrXd35xm+Y5ibEAFoiBvv4LN9rdMyZBmZuDMz4qFR3vfzRl3KyytvhciolSzJFJZ7UZSV9Ash2bNOXuRHzS35p2jMqFNMJJolIwmyJ6bjRRTQDKjKnTpTOgsTe2njunRDZGaYkSBEkSJgnQxN4KCRCHBIlKEAQmShEIAhMFJOUGWZNJCAEwiUgmSygRIzSWyJixibwToYXoavxfWa8ZHFtMWYwRDadoAGgMWmOa86266dCnDWvdAaQRJ3IdmEbzpp15rfDc8IyaWY1xp54AMimIGjGiT6k/RYauKO673BIq2BFNgzAucAWuMkthp01u7YLg8Qc7tHB4ggkFo0HotbbIzndV9sffqmKyolb+F8MdWflHi5x0aN3Hpspl2djdwjglWt3gCGXl3hrlbMvd0C7jcDhw0OY6rVEhrrhhD+WUtPXdcjjJpse0MzZmgAXM9JjSdYF79Vax9epQeyrkJe+m7tKjQ6qAxrwAHfN94K96JvZxenTdlFF2bqx7330+ZwH/ap1/iyoLdlUedWtfmaDFyMrdfI6A6rzp4OB/7v0P7qDuD8qv0IM+Se78HT0HxHxSpXqvcyg2nLyRAygDSwLj80XkQeS8pisMQSSGg6kCI56Cyvfwsyf4jb667pjhXOqLW0Kiz+Hv+uXkk2/wiodF6HAhlAGCHOOruk6CfzSrYmm7VjD5R+Sn9d+nzecSXZf2MHu6gXky2CDba+l51WOpRZsT5rO/iqucYlN7e6Lc/zV3ZM5ldXiX2T7LR7M1+2l/aB2TJFrgi9zf1U8KrbgwkpFKFBlCE4QUgaRKEkA1KnVLTbqNAbEEHXxUUw2dPcIBBJMICDAQiEIAJQhNAJND426bRfdKEEk1bqjZpA3MOjycP7LCFswtYCQ6cp1200K3wqMvq3AucZMw1uv7Dqqaz2nMXF2bVuhBJInMSZFp56DxVtfGCMrRDRt+/M/ssRKvK9aTJ3t1eDfD9SuSWiGN+Z5+Ubx1dGwuuziMa2gBRotJcSCQREuvd38x5Ad1vUrztTGva1mVxDQLCbTJkxpquhg8fUcw1Kj3OytNNma5GY5jH09VWNngrPa/DtbS7xOapqXawd45nqs+I4iTuseIxMlZjUsqt0jy1OxKicX7+qxmoo5lHNfFqdiEvtRHW3vRZSUi5T+xXFqqVrm4PXY+qg3EEEEEgiCDuCDII5KjMgvtG37+wlcz4puqkm53uf3Ue0UED/KjnT0lmScTCTklHIxKEBCk2nAYao8ns2ucQ17jlEwwNOYnpE3Wdw8kBxGnh5GxSCAcIe6dBFkiUQgCUSrSSGxaHQdBPdkWOo1PjbkqkAIQEIMNQhAQQTUShMHKZHL3/AHVuKqBzy4NDASSGgkgCTABdJMaX5KlIGFIFRJvbRAVSknmTAuq5VlPVXL2Vei4m2jSY1mdr3BkBwabBxJcReDLrDlErn8KrZi5kSHDNpMEbj1Wvj7GMJaGAEWNovuufw12R2c6QRH80iI8NFvd7ZzwlimNBsZ97LC4rTVqAyZ8PGdOlp9FnqiN+qnOnjFaRKCkVha0BQClKZUgBJCAkAiUFJBmkmpMAvM6WgamRre1p5oNBOUkQgLKjgTYQLddhP1k+aghEIIIKJU6lMtsRFgfIgEICEoQiUANKEgU0AAK7DhhzZy4d05coBl2wMkQOqphGyAZCFGEIBzKEBCDCEIQQU2FQThOXsN2Lx2dxdETss5qSqZTBWnOp4rG1YINieoB+hUCUgd/f0QXKbkegQkSpGpMTsIHrO2vmoFSZpsMEGAd4OhUQUSkDcwjbqkUShAAQgJBAMoQhBiEIQUAIQVMP7sQJkGbzFxHKLzpskRMcQZEjwWvinGauIc11VxcWsZTbIFmsaGjRYgglMAoTlKEAgpFJCAEAIQgHlQl73Qgw1JNCcIIQhMGg6JoSCO6e3mhCADokEIQAkhCAZ0CSEII0FCE6ZsN/RIpoRAWycoQlQiE0IQANEDdNCKRJuQhMyUjshCAiUIQmQQUITAlCEKD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hQSERUUExQUFBQWGBcUFBcXGBgYFxcVFxcYFBccFxwXHyYfFxkkHBcXHy8gIycpLCwsFx4xNTAqNSYrLCkBCQoKDgwOFw8PFCkYHBwpKSkpKSkpKSkpKSkpKSkpKSkpKSkpKSkpKSkpKSkpKSkpKSkpKSkpLCkpKSwpKSksLP/AABEIAMIBAwMBIgACEQEDEQH/xAAbAAACAwEBAQAAAAAAAAAAAAAAAQIDBAUGB//EAD8QAAEDAgQDBgMGBQMDBQAAAAEAAhEDIQQSMUEFUWETInGBkfAGMqEUQnKxwdEjUmLh8TOCspKiwxVDU2OT/8QAGAEAAwEBAAAAAAAAAAAAAAAAAAECAwT/xAAgEQEBAAICAwADAQAAAAAAAAAAAQIREiExQVEDE2GB/9oADAMBAAIRAxEAPwD4iE1EqTW9dPdlslu4PwSriaradJuZ7pAEgaCdyOSyV6BaYIg6bfoosdBkI9+arQRhOE4QAjQDWTysJ980QpPMknne1vogBVobaIpdmPnzy+dIjK3JH+6Z6LMQpBqk+nFv1nboeqfEbVRCIVhuZ5+SjCWhtKlhHODi0EhokkA2EgX8yPVVlX0MU5gcGucA8ZXQSJGZrvzAVCWhtFX4ag12r2tEjUOuIJJGVp0geo6xWGq4gsBDmXcGkFwMgfMC3oRuZsUtBTViTExNp1jaeqgpIhGgQQAnCYYq0BHv1Vgo93NLdYib2AM+H7FIBSyq5im1EMUuzV9On+35H1st9DheYw0zpeCLkCR5GR5WsrmKLk5jMNOi6NDgjnCV1K5pYWz+/V/+MHT8Z+7+HXwTo8TrPtaXSGUmCAJGp3nxPUrSYyFuuLXwYaY1P6qLOGOdsujXxFKi6ah7SoI7rIDRAjvOFp8Ab7qk8VquvIpNOgYIcfP5j4yi6LtlrYDJqsNSF0qj31yGidgJMkzAuTqbo/8ARyCbgwSJFwYtI5g6ylZ8OXXlyMqcLZiKYaYWRzllnjppLtAtQnmHVCyUrUkBMJaBgIIUoTI9+quQtkFIMTDVaymtJii5EygC2ZvMZYOn806awI1umKZ/Vd/geGou7SnUa4ueGtpua5hAf2jBN2k5cpdMG/5auK/DBpYl9FjXuAvT3LmOEtNhe2ttQVUxTa8uKHvzT+zlexocAqU2Hu0nF7Q14c1uakXOztnNpmawkEcnclfS+EyGZ35WtzQYLdYnb9Aq0nt4pmEPLUHadeXVVuwsL3L+DEy2lTNvme4EAaaA6rnYvgThMMLj+Jn/ABaSU+J7rybqSRZ+i7NbBFpuI6G3PmstXD+9lPGHyrm5EEc7/tstVSgVU6mpuKpmpSyq0sRlU8T2j2enh7/L6oyqTQrmUxf6WN7j05ynMSuRUKQJGaYm8XMbxJEnottLhpMReeWouRfrvaVr4RwztIAnNcmYDQ1oBJkn8VrRE30HRwePZUqmlRaHMAIz3zPdo3KPutzREyTPptInuseB4QXOAAnw8E+JcdbR/h4cy/R1UbHSKfM/1enM18f42GA0KJ6VXjfmxpH3Rudz014fDnND8zzDRfSTOwA5/RRlnrqKmPt1eH8L1e8gEXc52jBOp5u93Kz47jQg06MtabOefnqeP8rf6fWds+O4g6rZohjZcGiTHNzjub3cfos1B4Z3iA47AzYiLkb+qzv5J4hzH3WzBcOMzlzHWNh1dy8CtD3UmHvvzu5Mv6umPSVzquLqVLEmP5RZo8h+ZU2MptHedmPIX/sUY5fBZ9bTxQm1FjWNgS5wBPqbegTpY+oJOdz3CIEug67CxA5GFjfjbw1gtue96Ad0Jfa6h1eR0aY/42VzL/S0k/COOYuIB1vIkyBDYGt58islRsLVVrPc0AzA3JJPvosZHv8AdTmcJJEIWKzATaFd9oJY1sN7pcZDRmMxOY6kCLcrqTqBbYgiQDedCAR6gz5rTGJtQaxW9mpU6fRa6eHlbTFlazMw63UMItuA4S95hjXOPQEr1HDvh5jP9Ygn+RpJPnlsD5+qqQnB4ZhS2oxwBJDgYGpgjRev45RxD6bGtc2mzKGve9zWOyamxuQJJAjbqStHCcTRDi2mGMOhElz4jW93adBzXO4tVfVc4jKylTkk1HNhxGxvBk7fRUHn8Gyo9+OJp5rd2mJPepVhla2Lw2mx4teAVXhuKVSXEtZTaHfK2k2QdIaH3H4qjvXRV4n4iq08U0u7EDM97u47IRWGU52iSO5aR3hJ1K9PiRSxDAKrGm0jO/tADo4Cqwl7INgSXAiLBTP4pxWfEwJAe5gA0AJqu9QOyb5BWu4/RdbNT/8Ayk/Syx474D7/APCLufZPjOR/9Th3av0PQrFUx5puNOjTIy92csvcRa5IOW+wA8SdHu+ydXEEPEhwPTK4R5GSPILk1sHB0mNxMa63XSwpxpEkuYL3OY2voCb/AJeCnUzAZqjwZJjKWAWiZqfLNxOWTfTdBODVwx125rFUor01Wk5wJyneMoInwL5e4ddOq5uPwTmkhwgix7wdfxFt0g4pplQeLeHh4/ruug5kwIFp2uZO53/yqqlMR6yLdI8bztaN9lobYw1acNRkpPYM3dkjqAD10JjfddHh1EyLXJgfTbzHjCZruK4jsMM1gs+sDO0UWmP+5wI8GHmuWzF9hSIaf4tUXI+5TMwPxOBnoD1tb8XVwcS9o+Wnlot8KYyk35uDj5rhkysPyZ3fTXGdAJ9EgglYKMO6+iSbXWIgX3j8uSiEA55KTANz5BFOpE6XEXE9bTobapNA3TgWmvsBZOXc8o9FBtUDQKxj/wCkea1l37SkcScpaCSDuenLks50V9auNgBAvyJWeUs7/RAaZQoyhZKXMC10WSslNdTh0ZhmkNm56bx1hdODLN2OFfDrns7Qvp02A6veG+k+e97rv8G4fg3AllVtWo2C4PzNF7CBADv+orj8W49R7bI+kRSYxzGtblzAzLSCYuYuTOswdFXwrG4QUKhy1W1S6mGgFhaR3/mJvNjsPurTciZHexvGRTdkhxabNDTlbMxBDWjrfwSw/GatVpFKl2bIJL3wACJtMi3W5HJefq8To0rOpPc6xBc4ixv903C4nEscXyRna1xBcJOUxpOxjadFVy0JNvYUeKU6bmZTQdVm7Wte8OzAt70EzBIPU7DVQHCO0h7nOc/LJMMGWOWpEa5iQei8ZgsWKZmJPpfrGonZdWj8UOggw0cmyM3Q3iBOkKZZezrN8QYnPUJ3NzYAeQFgPAbrT8P8X7NzZiBIPgQQR1ELh1qhe4nmf1UWOj9VHLs9dPoGC40HtYxxkTBB+hHIrfxnDNqQHVX03ERTxDXOGmja4b8w/qFx10Xz7CY4tK9HR4rmyh/yncraXaXMx7KlCoWV3OLh/MA8EbFpJMtOx3V2B40Qe4yXcw1jf+ILvqu1jaLHNFCvIYLUqsS+kTsebb3b5jr5XHYWrQqGm4F27SCXMc3UObFnN8eRnRTejeiLnOGatUyt3i35b+MnoqMRD8oa2GataPnNyJcPu6Te8EFcihiASDUcbaRBI+oDfouphqzHjKx5YN+6TOnzOb78U/KVVWgG6m/IXI8dgsVVo2HvzXbdwwRmJa4QBFOToAL5pMmJI6nQLG6oYcGjK10BwJkkAhwnzvZGg5raW0bzO+nouzwDDA1qYOmYE+AOY/QFZadLzXWwtIso1KgEuLXUqfV72mY8GZj5hAjwnEK2eo938znO/wCokrMp1D76KC4s/LongJlCHKQUIRKZQClCJTaPNI0mkDqrXxAPvZQY0RKKrhA1m88toj6raXUTe6gXJSiULK3ZjKmoShI9LWu92W3C4oi02mY2nmsCmxy3xy0jKbdnGie8GB5Ny43v4LFhsE9/dDdSCSbAROu0XRRx5butJ4s4jUrbUve2fcWj4fdI/iMjoTIHSyk3gTt3MjSbn2Vm+3nmrBjzAEmL+E+wnqFug/Dr9iw+f9ldh/hdxIDntbPK5/QJDiBVzMYSdUcYOVYeKcIdQAmHMM5XideR5HosB0Bk9Yv72XsKrRVw9Rm+XO38TQT+UheNmx6XUZY6VjW2qyiKbC17y/vSDTAAggC+c7dFowOIzDIdTYHlfbquMFqOI72ZrQ3SAJIsACZcSbkE+ZU4Zd6PLF2aGOdTzUniQXRHvddek5jqQpVcxb3yKgMPpAy0id2OuHN3kefLw7W1u+SG5LidXEAZR1k/QIwWMikaWrnOl+5cRo0cmgEnqTyC3Qp4lwkU3Zqprd4kh4yva8ybh838xKpp4um3TOfxf5P5LvYDHV6VLusFRmWC03YAST3hoSf6unlU7B4PERI+z1DH+mS5knbs3XB0+UxeyWteD3tzKfGb/wANpnSTPoOi0dpn7zsoPkT5/uYnqs2M+FqlMZm/x2bOpmbdWkZhvsruD0A1va1GilSEjtH94uNwW02n/UdeLC03cEpb7Fnx0cDge0NoawXc86NaNSenhJOlzC4vxLxwVi2nTkUactYDqdy520uN/QbKXFvig1e40FlAGS0Hvvi0vdEE8hECbdfPlRnn6iscfpv/AG9Yv9U6bZ8Br+XmkB7OiRbC52hkWHuFEoTcBt0/K6mmip02TPhI97qCJSAKmydYtobA6g/3UFMPMRt+vspwluQvcA0CYsBaYGvjYlUFBKUotM2jW4/fw6pIQkYQhCAYTBU3vGVoiCJkzMzcW2j9VWmlLMrJFoPuB+sj0VRCbR/lXMhpYHqYes4KmCrmSbi0tqK+lVv9Fha5XMctZltnli9FwnE94X8R00Xn8dheyqPZyJHiNvoQtuBrRC0fEVHO1lYDbI/8Q+WeUtt/tKrKbhY154qynU03EzH09FW4q7D0HPEC+sCLk25eHkueeWzv/CeFpPxNIPrtYC62ZjyAYkTAvdSZggKb3CpnJJAeA4Ax80SJcYMnQCbkkgKXAeGHMHOhpBgOc4NbOlpkuPRo/wBwXpaHB2tpgSIIEuLdd+6wCImbExrZdGMrK147BcVdh3B7cw1iDEi4tIkDqPqtdbj+GxFQOq030XAyalJ1zF7tcD3pAggjqtHGOCBzxfKOZOZ7vEbActAsWJ+F2CmXMqHMNnCx6SNCjLl6Oa9oHj9Kn/oUCXD5X1n9oR1DAGsn8QcuVjcfUrvz1Xue42k7DYDkOgsswfFiPVM4grG5y+avj8WfZjytz296qogbX5JmrOpKk1zef+EdXwEHM0vc3IE2uefhPmk5karRTfTkZi+OmUmN9Vs+JTh+3d9n7Xs+7HaZAfkbPyzvKi6huRCQTMIj36LJRAohPKUyEyIBN5UU0jRKYQhAAQiUwEAkJoQCQmT785SQApvaRIIgg6EQZFoUQpOdKcIN2tKk83MCLmBrA5X1UWq2lSJIAEk6ATJvGy0kK1EBTaFpqcJrNEupVGjqxw/MKkUlpIi1ZSf79V7DguDFbB1GvIa1zoady9rZaSdmtkknqV4+nSK7dPEPFGnSZIdneZi2gcfyK2iHnK1BweWkd5pIIi4LbH0hdLB0n0m54LQ7utd0GpaN+U6Da+ksXw91szX9o9zAAQRLS0ZSJu7ML5tDsuxgaYe3NVzCn9ym2wOW2Yx960T0G0LPHHva7k7fDcQGUw6nTAfEF9S7iALFpiY2htucrn4jj7nfM4hh1fB2sAJ1XN41xiRlbmgbSLCfAQVzAabRmcCXbCQfW2q12h3sfxCmylLDLjqTdx/bwXmqvEXGJJgbbKqrWc8mBz0Cpqf2UZZqk+rMQ4vJdA0GluXqsa0NxBiFU8ysMpL20m4DRIAMGCSAdiRE/mPUKuE4QsVEFJzp1TpsBIBMAkAnkOaeJpgOcGnM0EgGIkTYxsgExs+n5JH1SQjYEqT26Xmdeh5KKSAAVIuSQSgBCAglAaarKfZMLXOzy/OC0AAd3LBzSdTsPNZwUpQgaJCZCEGcJJg+aSAsoszOAkCTEnQdTGymzDEuDRckxbQ+EqoBdXhPAKtf5Ww2YLiO6OltT/SJKvHHaLdKOG8PNV8Cwglx2a3cn8h1hdzE4+phmGm2pTAtNIMhwBm+eJmwm83EWCsxFdtBopYfvvP3rHvXuYs5w5CWt6mVmo4GmzvVIqPNzeWgmdf5j1XTMdeGdob8bVhEQYGWX94hoMgAiDbmSSteE+J61Qw0Uide9nH/AJFmqYtmmSnH4W9FlfQov0BYemnoVXf1O47TvjGtSdDhTb1a0u+pfCOMcddi6bWBlepVntGEgZWgA58rQPlLdT0C88eFn7j2nobGPO31V+CrYmg4uZnBOpaZ+olHKnFWA4u1jCSHmoHU3UzmGUBpJIILSdMosRoE6XFSWlhPcJJjYk30Np062WHEYdxcTkc2SbBpgdAtvD+A4mp3WUnuBgyGyBG86DdZ42yqsiOKpAmS6TaSQIOwMiQTpdVnD5+8XDwXQ4rwOph3ODw8MJGcCWixsdCInS2q49ZzQe6THXb08VVv0ltSuxrmlrXd35xm+Y5ibEAFoiBvv4LN9rdMyZBmZuDMz4qFR3vfzRl3KyytvhciolSzJFJZ7UZSV9Ash2bNOXuRHzS35p2jMqFNMJJolIwmyJ6bjRRTQDKjKnTpTOgsTe2njunRDZGaYkSBEkSJgnQxN4KCRCHBIlKEAQmShEIAhMFJOUGWZNJCAEwiUgmSygRIzSWyJixibwToYXoavxfWa8ZHFtMWYwRDadoAGgMWmOa86266dCnDWvdAaQRJ3IdmEbzpp15rfDc8IyaWY1xp54AMimIGjGiT6k/RYauKO673BIq2BFNgzAucAWuMkthp01u7YLg8Qc7tHB4ggkFo0HotbbIzndV9sffqmKyolb+F8MdWflHi5x0aN3Hpspl2djdwjglWt3gCGXl3hrlbMvd0C7jcDhw0OY6rVEhrrhhD+WUtPXdcjjJpse0MzZmgAXM9JjSdYF79Vax9epQeyrkJe+m7tKjQ6qAxrwAHfN94K96JvZxenTdlFF2bqx7330+ZwH/ap1/iyoLdlUedWtfmaDFyMrdfI6A6rzp4OB/7v0P7qDuD8qv0IM+Se78HT0HxHxSpXqvcyg2nLyRAygDSwLj80XkQeS8pisMQSSGg6kCI56Cyvfwsyf4jb667pjhXOqLW0Kiz+Hv+uXkk2/wiodF6HAhlAGCHOOruk6CfzSrYmm7VjD5R+Sn9d+nzecSXZf2MHu6gXky2CDba+l51WOpRZsT5rO/iqucYlN7e6Lc/zV3ZM5ldXiX2T7LR7M1+2l/aB2TJFrgi9zf1U8KrbgwkpFKFBlCE4QUgaRKEkA1KnVLTbqNAbEEHXxUUw2dPcIBBJMICDAQiEIAJQhNAJND426bRfdKEEk1bqjZpA3MOjycP7LCFswtYCQ6cp1200K3wqMvq3AucZMw1uv7Dqqaz2nMXF2bVuhBJInMSZFp56DxVtfGCMrRDRt+/M/ssRKvK9aTJ3t1eDfD9SuSWiGN+Z5+Ubx1dGwuuziMa2gBRotJcSCQREuvd38x5Ad1vUrztTGva1mVxDQLCbTJkxpquhg8fUcw1Kj3OytNNma5GY5jH09VWNngrPa/DtbS7xOapqXawd45nqs+I4iTuseIxMlZjUsqt0jy1OxKicX7+qxmoo5lHNfFqdiEvtRHW3vRZSUi5T+xXFqqVrm4PXY+qg3EEEEEgiCDuCDII5KjMgvtG37+wlcz4puqkm53uf3Ue0UED/KjnT0lmScTCTklHIxKEBCk2nAYao8ns2ucQ17jlEwwNOYnpE3Wdw8kBxGnh5GxSCAcIe6dBFkiUQgCUSrSSGxaHQdBPdkWOo1PjbkqkAIQEIMNQhAQQTUShMHKZHL3/AHVuKqBzy4NDASSGgkgCTABdJMaX5KlIGFIFRJvbRAVSknmTAuq5VlPVXL2Vei4m2jSY1mdr3BkBwabBxJcReDLrDlErn8KrZi5kSHDNpMEbj1Wvj7GMJaGAEWNovuufw12R2c6QRH80iI8NFvd7ZzwlimNBsZ97LC4rTVqAyZ8PGdOlp9FnqiN+qnOnjFaRKCkVha0BQClKZUgBJCAkAiUFJBmkmpMAvM6WgamRre1p5oNBOUkQgLKjgTYQLddhP1k+aghEIIIKJU6lMtsRFgfIgEICEoQiUANKEgU0AAK7DhhzZy4d05coBl2wMkQOqphGyAZCFGEIBzKEBCDCEIQQU2FQThOXsN2Lx2dxdETss5qSqZTBWnOp4rG1YINieoB+hUCUgd/f0QXKbkegQkSpGpMTsIHrO2vmoFSZpsMEGAd4OhUQUSkDcwjbqkUShAAQgJBAMoQhBiEIQUAIQVMP7sQJkGbzFxHKLzpskRMcQZEjwWvinGauIc11VxcWsZTbIFmsaGjRYgglMAoTlKEAgpFJCAEAIQgHlQl73Qgw1JNCcIIQhMGg6JoSCO6e3mhCADokEIQAkhCAZ0CSEII0FCE6ZsN/RIpoRAWycoQlQiE0IQANEDdNCKRJuQhMyUjshCAiUIQmQQUITAlCEKDf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744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skingsolution.files.wordpress.com/2010/04/pegas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9832"/>
            <a:ext cx="57007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Myth of Pegasus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Offspring of Poseidon and the Gorgon Medusa</a:t>
            </a:r>
          </a:p>
          <a:p>
            <a:r>
              <a:rPr lang="en-US" dirty="0" smtClean="0"/>
              <a:t>Sprang from Medusa’s neck when Perseus killed her</a:t>
            </a:r>
          </a:p>
          <a:p>
            <a:r>
              <a:rPr lang="en-US" dirty="0" smtClean="0"/>
              <a:t>Later helped Perseus rescue Andromeda from the sea monster </a:t>
            </a:r>
            <a:r>
              <a:rPr lang="en-US" dirty="0" err="1" smtClean="0"/>
              <a:t>Cetus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788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myth-and-fantasy.com/pegasus/potherpages/const_pe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271" y="-6835"/>
            <a:ext cx="5689088" cy="686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63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c08.deviantart.net/fs70/i/2012/028/1/e/bellerophon_and_pegasus_by_suburbanbeatnik-d4nxq1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2"/>
          <a:stretch/>
        </p:blipFill>
        <p:spPr bwMode="auto">
          <a:xfrm>
            <a:off x="0" y="9832"/>
            <a:ext cx="9283726" cy="684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Heroic Feats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Helped </a:t>
            </a:r>
            <a:r>
              <a:rPr lang="en-US" dirty="0" err="1" smtClean="0"/>
              <a:t>Belerophon</a:t>
            </a:r>
            <a:r>
              <a:rPr lang="en-US" dirty="0" smtClean="0"/>
              <a:t> to fight the Chimaera</a:t>
            </a:r>
          </a:p>
          <a:p>
            <a:r>
              <a:rPr lang="en-US" dirty="0" err="1" smtClean="0"/>
              <a:t>Belerophon</a:t>
            </a:r>
            <a:r>
              <a:rPr lang="en-US" dirty="0" smtClean="0"/>
              <a:t> became arrogant, forced Pegasus to fly him to Mount Olympus</a:t>
            </a:r>
          </a:p>
          <a:p>
            <a:r>
              <a:rPr lang="en-US" dirty="0" smtClean="0"/>
              <a:t>Zeus was annoyed and sent an insect to bite Pegasus’s flank</a:t>
            </a:r>
          </a:p>
          <a:p>
            <a:r>
              <a:rPr lang="en-US" dirty="0" err="1" smtClean="0"/>
              <a:t>Belerophon</a:t>
            </a:r>
            <a:r>
              <a:rPr lang="en-US" dirty="0" smtClean="0"/>
              <a:t> was flung off, injured, and sentenced to life on earth as an invalid</a:t>
            </a:r>
          </a:p>
          <a:p>
            <a:r>
              <a:rPr lang="en-US" dirty="0" smtClean="0"/>
              <a:t>Pegasus was offered a place in the stables on Mount Olympus and carried Zeus’s thunderbolts</a:t>
            </a:r>
          </a:p>
        </p:txBody>
      </p:sp>
    </p:spTree>
    <p:extLst>
      <p:ext uri="{BB962C8B-B14F-4D97-AF65-F5344CB8AC3E}">
        <p14:creationId xmlns:p14="http://schemas.microsoft.com/office/powerpoint/2010/main" val="3970823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96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Pegasus</vt:lpstr>
      <vt:lpstr>Myth of Pegasus</vt:lpstr>
      <vt:lpstr>PowerPoint Presentation</vt:lpstr>
      <vt:lpstr>Other Heroic Feats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Pegasus</dc:title>
  <dc:creator>Fiona</dc:creator>
  <cp:lastModifiedBy>Fiona</cp:lastModifiedBy>
  <cp:revision>2</cp:revision>
  <dcterms:created xsi:type="dcterms:W3CDTF">2013-09-02T20:34:29Z</dcterms:created>
  <dcterms:modified xsi:type="dcterms:W3CDTF">2013-09-02T20:49:42Z</dcterms:modified>
</cp:coreProperties>
</file>